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Fox" userId="2090348a-6151-48dd-b705-4dc63d4afdd1" providerId="ADAL" clId="{589B856E-0548-4AEC-8EEA-B0A499FF5D50}"/>
    <pc:docChg chg="custSel modSld">
      <pc:chgData name="Patricia Fox" userId="2090348a-6151-48dd-b705-4dc63d4afdd1" providerId="ADAL" clId="{589B856E-0548-4AEC-8EEA-B0A499FF5D50}" dt="2024-05-14T07:29:11.463" v="30" actId="20577"/>
      <pc:docMkLst>
        <pc:docMk/>
      </pc:docMkLst>
      <pc:sldChg chg="delSp modSp mod">
        <pc:chgData name="Patricia Fox" userId="2090348a-6151-48dd-b705-4dc63d4afdd1" providerId="ADAL" clId="{589B856E-0548-4AEC-8EEA-B0A499FF5D50}" dt="2024-05-14T07:29:11.463" v="30" actId="20577"/>
        <pc:sldMkLst>
          <pc:docMk/>
          <pc:sldMk cId="2934884395" sldId="257"/>
        </pc:sldMkLst>
      </pc:sldChg>
    </pc:docChg>
  </pc:docChgLst>
  <pc:docChgLst>
    <pc:chgData name="Patricia Fox" userId="2090348a-6151-48dd-b705-4dc63d4afdd1" providerId="ADAL" clId="{87C1C495-09BD-4E0D-A706-49016D0756D6}"/>
    <pc:docChg chg="modSld">
      <pc:chgData name="Patricia Fox" userId="2090348a-6151-48dd-b705-4dc63d4afdd1" providerId="ADAL" clId="{87C1C495-09BD-4E0D-A706-49016D0756D6}" dt="2025-02-18T18:29:06.693" v="5"/>
      <pc:docMkLst>
        <pc:docMk/>
      </pc:docMkLst>
      <pc:sldChg chg="modSp mod">
        <pc:chgData name="Patricia Fox" userId="2090348a-6151-48dd-b705-4dc63d4afdd1" providerId="ADAL" clId="{87C1C495-09BD-4E0D-A706-49016D0756D6}" dt="2025-02-18T18:29:06.693" v="5"/>
        <pc:sldMkLst>
          <pc:docMk/>
          <pc:sldMk cId="2934884395" sldId="257"/>
        </pc:sldMkLst>
        <pc:spChg chg="mod">
          <ac:chgData name="Patricia Fox" userId="2090348a-6151-48dd-b705-4dc63d4afdd1" providerId="ADAL" clId="{87C1C495-09BD-4E0D-A706-49016D0756D6}" dt="2025-02-18T18:28:29.563" v="3" actId="207"/>
          <ac:spMkLst>
            <pc:docMk/>
            <pc:sldMk cId="2934884395" sldId="257"/>
            <ac:spMk id="2" creationId="{45A68FD9-742B-48BD-A6E5-7F3A79AE4D9F}"/>
          </ac:spMkLst>
        </pc:spChg>
        <pc:spChg chg="mod">
          <ac:chgData name="Patricia Fox" userId="2090348a-6151-48dd-b705-4dc63d4afdd1" providerId="ADAL" clId="{87C1C495-09BD-4E0D-A706-49016D0756D6}" dt="2025-02-18T18:29:06.693" v="5"/>
          <ac:spMkLst>
            <pc:docMk/>
            <pc:sldMk cId="2934884395" sldId="257"/>
            <ac:spMk id="24" creationId="{C660AB8F-BBA3-46BC-9529-69CBBEDEB4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59A51-98B2-4799-9D36-C5FC062E10D0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F3E4A-EA85-43E8-9565-52E30B1AC5F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09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F3E4A-EA85-43E8-9565-52E30B1AC5F6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20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3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4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0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3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5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0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7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8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9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5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6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4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5780210-A6C2-4ED1-A550-CD007ED2F71F}"/>
              </a:ext>
            </a:extLst>
          </p:cNvPr>
          <p:cNvSpPr/>
          <p:nvPr/>
        </p:nvSpPr>
        <p:spPr>
          <a:xfrm>
            <a:off x="5958459" y="918972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54B3531-9691-4536-BC04-B60226EB5CA4}"/>
              </a:ext>
            </a:extLst>
          </p:cNvPr>
          <p:cNvSpPr/>
          <p:nvPr/>
        </p:nvSpPr>
        <p:spPr>
          <a:xfrm>
            <a:off x="3479864" y="893686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194716-713E-47DD-95EA-12802E083979}"/>
              </a:ext>
            </a:extLst>
          </p:cNvPr>
          <p:cNvSpPr/>
          <p:nvPr/>
        </p:nvSpPr>
        <p:spPr>
          <a:xfrm>
            <a:off x="1027901" y="877558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3650F2-DFF2-491C-982E-8DBB3032CBBE}"/>
              </a:ext>
            </a:extLst>
          </p:cNvPr>
          <p:cNvSpPr/>
          <p:nvPr/>
        </p:nvSpPr>
        <p:spPr>
          <a:xfrm>
            <a:off x="1143000" y="4025590"/>
            <a:ext cx="4620807" cy="74066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Breast Care Nursing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(NMHS42860)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922825-C6C9-4859-A47D-ABE9AFD916B9}"/>
              </a:ext>
            </a:extLst>
          </p:cNvPr>
          <p:cNvSpPr/>
          <p:nvPr/>
        </p:nvSpPr>
        <p:spPr>
          <a:xfrm>
            <a:off x="1143000" y="2725522"/>
            <a:ext cx="2057400" cy="959230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Fundamentals of Cancer Care (FCC)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(NMHS42560)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FFA35D-406A-40A2-88BE-A0BF3B624EBA}"/>
              </a:ext>
            </a:extLst>
          </p:cNvPr>
          <p:cNvSpPr/>
          <p:nvPr/>
        </p:nvSpPr>
        <p:spPr>
          <a:xfrm>
            <a:off x="933254" y="4935798"/>
            <a:ext cx="7377499" cy="91636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Breast Cre Nursing: Clinical Practicum (</a:t>
            </a:r>
            <a:r>
              <a:rPr lang="en-IE" sz="1200" dirty="0">
                <a:solidFill>
                  <a:schemeClr val="tx1"/>
                </a:solidFill>
              </a:rPr>
              <a:t>NMHS42580)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 (working at least 75 hours/month in adult cancer setting; also includes 7 days of supernumerary placement</a:t>
            </a:r>
            <a:endParaRPr lang="en-IE" sz="1200" dirty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AF94026-4429-4482-82B2-0B4D380893DC}"/>
              </a:ext>
            </a:extLst>
          </p:cNvPr>
          <p:cNvSpPr/>
          <p:nvPr/>
        </p:nvSpPr>
        <p:spPr>
          <a:xfrm>
            <a:off x="3687222" y="2705154"/>
            <a:ext cx="2065496" cy="957618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Psychological Impact of Chronic Illness (PICI)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(NMHS42880)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9088E-70AE-4E24-9608-0C085FEB2E30}"/>
              </a:ext>
            </a:extLst>
          </p:cNvPr>
          <p:cNvSpPr txBox="1"/>
          <p:nvPr/>
        </p:nvSpPr>
        <p:spPr>
          <a:xfrm>
            <a:off x="1495044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Autumn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27E7A4-18D2-48BA-937B-D8665F0E9ABC}"/>
              </a:ext>
            </a:extLst>
          </p:cNvPr>
          <p:cNvSpPr txBox="1"/>
          <p:nvPr/>
        </p:nvSpPr>
        <p:spPr>
          <a:xfrm>
            <a:off x="3956495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Spring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DD1CCF-656A-4710-82C2-2F49BC550506}"/>
              </a:ext>
            </a:extLst>
          </p:cNvPr>
          <p:cNvSpPr txBox="1"/>
          <p:nvPr/>
        </p:nvSpPr>
        <p:spPr>
          <a:xfrm>
            <a:off x="6332220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Summer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19540C-AE07-48A9-ABE6-BB6F8E012A21}"/>
              </a:ext>
            </a:extLst>
          </p:cNvPr>
          <p:cNvSpPr txBox="1"/>
          <p:nvPr/>
        </p:nvSpPr>
        <p:spPr>
          <a:xfrm>
            <a:off x="2319885" y="3365470"/>
            <a:ext cx="7535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1870BC-CCFB-49F4-B38C-87CC019EC340}"/>
              </a:ext>
            </a:extLst>
          </p:cNvPr>
          <p:cNvSpPr txBox="1"/>
          <p:nvPr/>
        </p:nvSpPr>
        <p:spPr>
          <a:xfrm>
            <a:off x="4953000" y="3365470"/>
            <a:ext cx="799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4355936" y="5561055"/>
            <a:ext cx="877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3C82D2-D6D7-4184-B3B4-7A792D2463EE}"/>
              </a:ext>
            </a:extLst>
          </p:cNvPr>
          <p:cNvSpPr txBox="1"/>
          <p:nvPr/>
        </p:nvSpPr>
        <p:spPr>
          <a:xfrm>
            <a:off x="4778046" y="4501994"/>
            <a:ext cx="777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7.5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1FB5EF-E619-419F-A63D-4FE89FEEBE24}"/>
              </a:ext>
            </a:extLst>
          </p:cNvPr>
          <p:cNvSpPr txBox="1"/>
          <p:nvPr/>
        </p:nvSpPr>
        <p:spPr>
          <a:xfrm>
            <a:off x="1604567" y="5575308"/>
            <a:ext cx="766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75979E-234C-4A04-835D-66A508DB2A5F}"/>
              </a:ext>
            </a:extLst>
          </p:cNvPr>
          <p:cNvSpPr txBox="1"/>
          <p:nvPr/>
        </p:nvSpPr>
        <p:spPr>
          <a:xfrm>
            <a:off x="1280161" y="4493035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60AB8F-BBA3-46BC-9529-69CBBEDEB43F}"/>
              </a:ext>
            </a:extLst>
          </p:cNvPr>
          <p:cNvSpPr txBox="1"/>
          <p:nvPr/>
        </p:nvSpPr>
        <p:spPr>
          <a:xfrm>
            <a:off x="228600" y="6083285"/>
            <a:ext cx="861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Notes: Trimester 1: 15 credits, Trimester 2: 20 credits, Trimester 3: 2.5 credits:  40 credits (ECTs) </a:t>
            </a:r>
          </a:p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Specialist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FCC, PICI, Breast Care Nursing &amp; Clinical Practicum (blended: 4 days in person; remaining days online) 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Calibri"/>
                <a:ea typeface="+mn-ea"/>
                <a:cs typeface="+mn-cs"/>
              </a:rPr>
              <a:t>2 Block Weeks (Sept/Jan) otherwise class every Monday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lang="en-GB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96C55D-4F09-49AC-BC33-BE66F0B9E050}"/>
              </a:ext>
            </a:extLst>
          </p:cNvPr>
          <p:cNvSpPr txBox="1"/>
          <p:nvPr/>
        </p:nvSpPr>
        <p:spPr>
          <a:xfrm>
            <a:off x="381000" y="33832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Graduate Diploma in Cancer Nursing: X684 Breast Care Nursing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6891694" y="5561055"/>
            <a:ext cx="907181" cy="260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A68FD9-742B-48BD-A6E5-7F3A79AE4D9F}"/>
              </a:ext>
            </a:extLst>
          </p:cNvPr>
          <p:cNvSpPr/>
          <p:nvPr/>
        </p:nvSpPr>
        <p:spPr>
          <a:xfrm>
            <a:off x="6203115" y="1444233"/>
            <a:ext cx="1966913" cy="3404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00"/>
              </a:solidFill>
            </a:endParaRPr>
          </a:p>
          <a:p>
            <a:pPr algn="ctr"/>
            <a:r>
              <a:rPr lang="en-GB" dirty="0">
                <a:solidFill>
                  <a:srgbClr val="FFFF00"/>
                </a:solidFill>
              </a:rPr>
              <a:t>Full-time programme code X684 </a:t>
            </a:r>
          </a:p>
          <a:p>
            <a:pPr algn="ctr"/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Commences </a:t>
            </a:r>
          </a:p>
          <a:p>
            <a:pPr algn="ctr"/>
            <a:r>
              <a:rPr lang="en-GB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week </a:t>
            </a: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August/first week in September</a:t>
            </a: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88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163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College Dublin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pafox</dc:creator>
  <cp:lastModifiedBy>Patricia Fox</cp:lastModifiedBy>
  <cp:revision>17</cp:revision>
  <dcterms:created xsi:type="dcterms:W3CDTF">2019-05-23T16:31:17Z</dcterms:created>
  <dcterms:modified xsi:type="dcterms:W3CDTF">2025-02-18T18:29:08Z</dcterms:modified>
</cp:coreProperties>
</file>