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589B856E-0548-4AEC-8EEA-B0A499FF5D50}"/>
    <pc:docChg chg="custSel modSld">
      <pc:chgData name="Patricia Fox" userId="2090348a-6151-48dd-b705-4dc63d4afdd1" providerId="ADAL" clId="{589B856E-0548-4AEC-8EEA-B0A499FF5D50}" dt="2024-05-14T07:29:11.463" v="30" actId="20577"/>
      <pc:docMkLst>
        <pc:docMk/>
      </pc:docMkLst>
      <pc:sldChg chg="delSp modSp mod">
        <pc:chgData name="Patricia Fox" userId="2090348a-6151-48dd-b705-4dc63d4afdd1" providerId="ADAL" clId="{589B856E-0548-4AEC-8EEA-B0A499FF5D50}" dt="2024-05-14T07:29:11.463" v="30" actId="20577"/>
        <pc:sldMkLst>
          <pc:docMk/>
          <pc:sldMk cId="2934884395" sldId="257"/>
        </pc:sldMkLst>
      </pc:sldChg>
    </pc:docChg>
  </pc:docChgLst>
  <pc:docChgLst>
    <pc:chgData name="Patricia Fox" userId="2090348a-6151-48dd-b705-4dc63d4afdd1" providerId="ADAL" clId="{87C1C495-09BD-4E0D-A706-49016D0756D6}"/>
    <pc:docChg chg="modSld">
      <pc:chgData name="Patricia Fox" userId="2090348a-6151-48dd-b705-4dc63d4afdd1" providerId="ADAL" clId="{87C1C495-09BD-4E0D-A706-49016D0756D6}" dt="2025-02-18T18:29:06.693" v="5"/>
      <pc:docMkLst>
        <pc:docMk/>
      </pc:docMkLst>
      <pc:sldChg chg="modSp mod">
        <pc:chgData name="Patricia Fox" userId="2090348a-6151-48dd-b705-4dc63d4afdd1" providerId="ADAL" clId="{87C1C495-09BD-4E0D-A706-49016D0756D6}" dt="2025-02-18T18:29:06.693" v="5"/>
        <pc:sldMkLst>
          <pc:docMk/>
          <pc:sldMk cId="2934884395" sldId="257"/>
        </pc:sldMkLst>
        <pc:spChg chg="mod">
          <ac:chgData name="Patricia Fox" userId="2090348a-6151-48dd-b705-4dc63d4afdd1" providerId="ADAL" clId="{87C1C495-09BD-4E0D-A706-49016D0756D6}" dt="2025-02-18T18:28:29.563" v="3" actId="207"/>
          <ac:spMkLst>
            <pc:docMk/>
            <pc:sldMk cId="2934884395" sldId="257"/>
            <ac:spMk id="2" creationId="{45A68FD9-742B-48BD-A6E5-7F3A79AE4D9F}"/>
          </ac:spMkLst>
        </pc:spChg>
        <pc:spChg chg="mod">
          <ac:chgData name="Patricia Fox" userId="2090348a-6151-48dd-b705-4dc63d4afdd1" providerId="ADAL" clId="{87C1C495-09BD-4E0D-A706-49016D0756D6}" dt="2025-02-18T18:29:06.693" v="5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Care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(NMHS42860)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(NMHS42560)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Cre Nursing: Clinical Practicum (</a:t>
            </a:r>
            <a:r>
              <a:rPr lang="en-IE" sz="1200" dirty="0">
                <a:solidFill>
                  <a:schemeClr val="tx1"/>
                </a:solidFill>
              </a:rPr>
              <a:t>NMHS42580)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957618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(NMHS42880)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53000" y="3365470"/>
            <a:ext cx="799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15 credits, Trimester 2: 20 credits, Trimester 3: 2.5 credits:  40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Breast Care Nursing &amp; Clinical Practicum (blended: 4 days in person; remaining days online) 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2 Block Weeks (Sept/Jan) otherwise class every Monday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Diploma in Cancer Nursing: X684 Breast Care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Full-time programme code X684 </a:t>
            </a:r>
          </a:p>
          <a:p>
            <a:pPr algn="ctr"/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Commences </a:t>
            </a:r>
          </a:p>
          <a:p>
            <a:pPr algn="ctr"/>
            <a:r>
              <a:rPr lang="en-GB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week 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163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17</cp:revision>
  <dcterms:created xsi:type="dcterms:W3CDTF">2019-05-23T16:31:17Z</dcterms:created>
  <dcterms:modified xsi:type="dcterms:W3CDTF">2025-02-18T18:29:08Z</dcterms:modified>
</cp:coreProperties>
</file>